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tructural-aberrations-of-chromosom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tructural-aberrations-of-chromosom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tructural-aberrations-of-chromosom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Structural-aberrations-of-chromosom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Structural-aberrations-of-chromosom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Structural-aberrations-of-chromosom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Structural-aberrations-of-chromosom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Structural-aberrations-of-chromosom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Structural-aberrations-of-chromosom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Structural-aberrations-of-chromosom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Structural-aberrations-of-chromosom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tructural-aberrations-of-chromosom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Structural-aberrations-of-chromosom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Structural-aberrations-of-chromosom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Structural-aberrations-of-chromosom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Structural-aberrations-of-chromosom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Structural-aberrations-of-chromosom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Structural-aberrations-of-chromosom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Structural-aberrations-of-chromosom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Structural-aberrations-of-chromosom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Structural-aberrations-of-chromosom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Structural-aberrations-of-chromosome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tructural-aberrations-of-chromosom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Structural-aberrations-of-chromosome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Structural-aberrations-of-chromosome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Structural-aberrations-of-chromosome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Structural-aberrations-of-chromosome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Structural-aberrations-of-chromosome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Structural-aberrations-of-chromosome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Structural-aberrations-of-chromosome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Structural-aberrations-of-chromosome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tructural-aberrations-of-chromosom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tructural-aberrations-of-chromosom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tructural-aberrations-of-chromosom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tructural-aberrations-of-chromosom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tructural-aberrations-of-chromosom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tructural-aberrations-of-chromosom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2025-02-02T18:28:57Z</dcterms:modified>
  <cp:category/>
</cp:coreProperties>
</file>